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3"/>
  </p:sldMasterIdLst>
  <p:notesMasterIdLst>
    <p:notesMasterId r:id="rId5"/>
  </p:notesMasterIdLst>
  <p:sldIdLst>
    <p:sldId id="317" r:id="rId4"/>
    <p:sldId id="324" r:id="rId6"/>
    <p:sldId id="309" r:id="rId7"/>
    <p:sldId id="315" r:id="rId8"/>
    <p:sldId id="311" r:id="rId9"/>
    <p:sldId id="312" r:id="rId10"/>
    <p:sldId id="316" r:id="rId11"/>
  </p:sldIdLst>
  <p:sldSz cx="12192000" cy="6858000"/>
  <p:notesSz cx="6858000" cy="9144000"/>
  <p:custDataLst>
    <p:tags r:id="rId15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31" autoAdjust="0"/>
    <p:restoredTop sz="94660"/>
  </p:normalViewPr>
  <p:slideViewPr>
    <p:cSldViewPr snapToGrid="0">
      <p:cViewPr varScale="1">
        <p:scale>
          <a:sx n="46" d="100"/>
          <a:sy n="46" d="100"/>
        </p:scale>
        <p:origin x="53" y="7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8" Type="http://schemas.openxmlformats.org/officeDocument/2006/relationships/slide" Target="slides/slide4.xml"/><Relationship Id="rId7" Type="http://schemas.openxmlformats.org/officeDocument/2006/relationships/slide" Target="slides/slide3.xml"/><Relationship Id="rId6" Type="http://schemas.openxmlformats.org/officeDocument/2006/relationships/slide" Target="slides/slide2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" Type="http://schemas.openxmlformats.org/officeDocument/2006/relationships/theme" Target="theme/theme1.xml"/><Relationship Id="rId15" Type="http://schemas.openxmlformats.org/officeDocument/2006/relationships/tags" Target="tags/tag1.xml"/><Relationship Id="rId14" Type="http://schemas.openxmlformats.org/officeDocument/2006/relationships/tableStyles" Target="tableStyles.xml"/><Relationship Id="rId13" Type="http://schemas.openxmlformats.org/officeDocument/2006/relationships/viewProps" Target="viewProps.xml"/><Relationship Id="rId12" Type="http://schemas.openxmlformats.org/officeDocument/2006/relationships/presProps" Target="presProps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38998F-C936-4F2A-B571-AEBEEBC00ED7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41C5B5-4237-4F50-B283-0CD8E6629739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1BFB60-DF70-49C9-ACF0-1AFEF911598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1BFB60-DF70-49C9-ACF0-1AFEF911598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1BFB60-DF70-49C9-ACF0-1AFEF911598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1BFB60-DF70-49C9-ACF0-1AFEF911598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1BFB60-DF70-49C9-ACF0-1AFEF911598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1BFB60-DF70-49C9-ACF0-1AFEF911598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1BFB60-DF70-49C9-ACF0-1AFEF911598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68AE8-07C8-4C54-9470-69B39FA9A083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CAB29-46DE-44D3-88D7-CEEF24A81E6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68AE8-07C8-4C54-9470-69B39FA9A083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CAB29-46DE-44D3-88D7-CEEF24A81E6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68AE8-07C8-4C54-9470-69B39FA9A083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CAB29-46DE-44D3-88D7-CEEF24A81E6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68AE8-07C8-4C54-9470-69B39FA9A083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CAB29-46DE-44D3-88D7-CEEF24A81E6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68AE8-07C8-4C54-9470-69B39FA9A083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CAB29-46DE-44D3-88D7-CEEF24A81E6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68AE8-07C8-4C54-9470-69B39FA9A083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CAB29-46DE-44D3-88D7-CEEF24A81E6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68AE8-07C8-4C54-9470-69B39FA9A083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CAB29-46DE-44D3-88D7-CEEF24A81E6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68AE8-07C8-4C54-9470-69B39FA9A083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CAB29-46DE-44D3-88D7-CEEF24A81E6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68AE8-07C8-4C54-9470-69B39FA9A083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CAB29-46DE-44D3-88D7-CEEF24A81E6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68AE8-07C8-4C54-9470-69B39FA9A083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CAB29-46DE-44D3-88D7-CEEF24A81E6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68AE8-07C8-4C54-9470-69B39FA9A083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CAB29-46DE-44D3-88D7-CEEF24A81E6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68AE8-07C8-4C54-9470-69B39FA9A083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CAB29-46DE-44D3-88D7-CEEF24A81E6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68AE8-07C8-4C54-9470-69B39FA9A083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CAB29-46DE-44D3-88D7-CEEF24A81E6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68AE8-07C8-4C54-9470-69B39FA9A083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CAB29-46DE-44D3-88D7-CEEF24A81E6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68AE8-07C8-4C54-9470-69B39FA9A083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CAB29-46DE-44D3-88D7-CEEF24A81E6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68AE8-07C8-4C54-9470-69B39FA9A083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CAB29-46DE-44D3-88D7-CEEF24A81E6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68AE8-07C8-4C54-9470-69B39FA9A083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CAB29-46DE-44D3-88D7-CEEF24A81E6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68AE8-07C8-4C54-9470-69B39FA9A083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CAB29-46DE-44D3-88D7-CEEF24A81E6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68AE8-07C8-4C54-9470-69B39FA9A083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CAB29-46DE-44D3-88D7-CEEF24A81E6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68AE8-07C8-4C54-9470-69B39FA9A083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CAB29-46DE-44D3-88D7-CEEF24A81E6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68AE8-07C8-4C54-9470-69B39FA9A083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CAB29-46DE-44D3-88D7-CEEF24A81E6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68AE8-07C8-4C54-9470-69B39FA9A083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CAB29-46DE-44D3-88D7-CEEF24A81E6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368AE8-07C8-4C54-9470-69B39FA9A083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9CAB29-46DE-44D3-88D7-CEEF24A81E68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368AE8-07C8-4C54-9470-69B39FA9A083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9CAB29-46DE-44D3-88D7-CEEF24A81E68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8.xml"/><Relationship Id="rId1" Type="http://schemas.openxmlformats.org/officeDocument/2006/relationships/hyperlink" Target="http://mp.weixin.qq.com/mp/video?__biz=MzU4MTUyNzQ3Mw==&amp;mid=100015637&amp;sn=fb49205731a84280c04a31e1688d5d55&amp;vid=wxv_2617814530764554243&amp;idx=1&amp;vidsn=de3cdd129a295b243fcbfc924323a763&amp;fromid=1&amp;scene=0&amp;xtrack=1#wechat_redirect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箭头: V 形 21"/>
          <p:cNvSpPr/>
          <p:nvPr/>
        </p:nvSpPr>
        <p:spPr>
          <a:xfrm>
            <a:off x="464457" y="362856"/>
            <a:ext cx="361606" cy="377372"/>
          </a:xfrm>
          <a:prstGeom prst="chevron">
            <a:avLst/>
          </a:prstGeom>
          <a:solidFill>
            <a:srgbClr val="028C7D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600">
              <a:solidFill>
                <a:srgbClr val="FFFFFF"/>
              </a:solidFill>
              <a:latin typeface="Agency FB" panose="020B0503020202020204" pitchFamily="34" charset="0"/>
            </a:endParaRPr>
          </a:p>
        </p:txBody>
      </p:sp>
      <p:sp>
        <p:nvSpPr>
          <p:cNvPr id="3" name="箭头: V 形 22"/>
          <p:cNvSpPr/>
          <p:nvPr/>
        </p:nvSpPr>
        <p:spPr>
          <a:xfrm>
            <a:off x="745335" y="362856"/>
            <a:ext cx="361606" cy="377372"/>
          </a:xfrm>
          <a:prstGeom prst="chevron">
            <a:avLst/>
          </a:prstGeom>
          <a:solidFill>
            <a:srgbClr val="028C7D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600">
              <a:solidFill>
                <a:srgbClr val="FFFFFF"/>
              </a:solidFill>
              <a:latin typeface="Agency FB" panose="020B0503020202020204" pitchFamily="34" charset="0"/>
            </a:endParaRPr>
          </a:p>
        </p:txBody>
      </p:sp>
      <p:cxnSp>
        <p:nvCxnSpPr>
          <p:cNvPr id="4" name="直接连接符 3"/>
          <p:cNvCxnSpPr/>
          <p:nvPr/>
        </p:nvCxnSpPr>
        <p:spPr>
          <a:xfrm>
            <a:off x="1366684" y="566056"/>
            <a:ext cx="9689031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组合 4"/>
          <p:cNvGrpSpPr/>
          <p:nvPr/>
        </p:nvGrpSpPr>
        <p:grpSpPr>
          <a:xfrm>
            <a:off x="11239724" y="468469"/>
            <a:ext cx="324304" cy="187323"/>
            <a:chOff x="9419771" y="-562044"/>
            <a:chExt cx="551543" cy="187323"/>
          </a:xfrm>
        </p:grpSpPr>
        <p:cxnSp>
          <p:nvCxnSpPr>
            <p:cNvPr id="6" name="直接连接符 5"/>
            <p:cNvCxnSpPr/>
            <p:nvPr/>
          </p:nvCxnSpPr>
          <p:spPr>
            <a:xfrm>
              <a:off x="9419771" y="-562044"/>
              <a:ext cx="551543" cy="0"/>
            </a:xfrm>
            <a:prstGeom prst="line">
              <a:avLst/>
            </a:prstGeom>
            <a:ln w="28575" cap="rnd">
              <a:solidFill>
                <a:schemeClr val="tx1">
                  <a:lumMod val="50000"/>
                  <a:lumOff val="50000"/>
                </a:scheme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直接连接符 6"/>
            <p:cNvCxnSpPr/>
            <p:nvPr/>
          </p:nvCxnSpPr>
          <p:spPr>
            <a:xfrm>
              <a:off x="9419771" y="-468382"/>
              <a:ext cx="551543" cy="0"/>
            </a:xfrm>
            <a:prstGeom prst="line">
              <a:avLst/>
            </a:prstGeom>
            <a:ln w="28575" cap="rnd">
              <a:solidFill>
                <a:schemeClr val="tx1">
                  <a:lumMod val="50000"/>
                  <a:lumOff val="50000"/>
                </a:scheme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直接连接符 7"/>
            <p:cNvCxnSpPr/>
            <p:nvPr/>
          </p:nvCxnSpPr>
          <p:spPr>
            <a:xfrm>
              <a:off x="9419771" y="-374721"/>
              <a:ext cx="551543" cy="0"/>
            </a:xfrm>
            <a:prstGeom prst="line">
              <a:avLst/>
            </a:prstGeom>
            <a:ln w="28575" cap="rnd">
              <a:solidFill>
                <a:schemeClr val="tx1">
                  <a:lumMod val="50000"/>
                  <a:lumOff val="50000"/>
                </a:scheme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文本框 21"/>
          <p:cNvSpPr txBox="1"/>
          <p:nvPr/>
        </p:nvSpPr>
        <p:spPr>
          <a:xfrm>
            <a:off x="2430696" y="2647600"/>
            <a:ext cx="6900117" cy="14402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sz="6600">
                <a:solidFill>
                  <a:srgbClr val="028C7D"/>
                </a:solidFill>
                <a:latin typeface="方正尚酷简体" panose="03000509000000000000" pitchFamily="65" charset="-122"/>
                <a:ea typeface="方正尚酷简体" panose="03000509000000000000" pitchFamily="65" charset="-122"/>
                <a:cs typeface="Andalus" pitchFamily="18" charset="-78"/>
              </a:rPr>
              <a:t>《</a:t>
            </a:r>
            <a:r>
              <a:rPr lang="zh-CN" altLang="en-US" sz="6600">
                <a:solidFill>
                  <a:srgbClr val="028C7D"/>
                </a:solidFill>
                <a:latin typeface="方正尚酷简体" panose="03000509000000000000" pitchFamily="65" charset="-122"/>
                <a:ea typeface="方正尚酷简体" panose="03000509000000000000" pitchFamily="65" charset="-122"/>
                <a:cs typeface="Andalus" pitchFamily="18" charset="-78"/>
              </a:rPr>
              <a:t>小型开关系统</a:t>
            </a:r>
            <a:r>
              <a:rPr lang="en-US" altLang="zh-CN" sz="6600">
                <a:solidFill>
                  <a:srgbClr val="028C7D"/>
                </a:solidFill>
                <a:latin typeface="方正尚酷简体" panose="03000509000000000000" pitchFamily="65" charset="-122"/>
                <a:ea typeface="方正尚酷简体" panose="03000509000000000000" pitchFamily="65" charset="-122"/>
                <a:cs typeface="Andalus" pitchFamily="18" charset="-78"/>
              </a:rPr>
              <a:t>》</a:t>
            </a:r>
            <a:endParaRPr lang="en-US" altLang="zh-CN" sz="6600">
              <a:solidFill>
                <a:srgbClr val="028C7D"/>
              </a:solidFill>
              <a:latin typeface="方正尚酷简体" panose="03000509000000000000" pitchFamily="65" charset="-122"/>
              <a:ea typeface="方正尚酷简体" panose="03000509000000000000" pitchFamily="65" charset="-122"/>
              <a:cs typeface="Andalus" pitchFamily="18" charset="-7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箭头: V 形 21"/>
          <p:cNvSpPr/>
          <p:nvPr/>
        </p:nvSpPr>
        <p:spPr>
          <a:xfrm>
            <a:off x="464457" y="362856"/>
            <a:ext cx="361606" cy="377372"/>
          </a:xfrm>
          <a:prstGeom prst="chevron">
            <a:avLst/>
          </a:prstGeom>
          <a:solidFill>
            <a:srgbClr val="028C7D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600">
              <a:solidFill>
                <a:srgbClr val="FFFFFF"/>
              </a:solidFill>
              <a:latin typeface="Agency FB" panose="020B0503020202020204" pitchFamily="34" charset="0"/>
            </a:endParaRPr>
          </a:p>
        </p:txBody>
      </p:sp>
      <p:sp>
        <p:nvSpPr>
          <p:cNvPr id="3" name="箭头: V 形 22"/>
          <p:cNvSpPr/>
          <p:nvPr/>
        </p:nvSpPr>
        <p:spPr>
          <a:xfrm>
            <a:off x="745335" y="362856"/>
            <a:ext cx="361606" cy="377372"/>
          </a:xfrm>
          <a:prstGeom prst="chevron">
            <a:avLst/>
          </a:prstGeom>
          <a:solidFill>
            <a:srgbClr val="028C7D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600">
              <a:solidFill>
                <a:srgbClr val="FFFFFF"/>
              </a:solidFill>
              <a:latin typeface="Agency FB" panose="020B0503020202020204" pitchFamily="34" charset="0"/>
            </a:endParaRPr>
          </a:p>
        </p:txBody>
      </p:sp>
      <p:cxnSp>
        <p:nvCxnSpPr>
          <p:cNvPr id="4" name="直接连接符 3"/>
          <p:cNvCxnSpPr>
            <a:stCxn id="9" idx="3"/>
          </p:cNvCxnSpPr>
          <p:nvPr/>
        </p:nvCxnSpPr>
        <p:spPr>
          <a:xfrm>
            <a:off x="2084234" y="561496"/>
            <a:ext cx="8245041" cy="3925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组合 4"/>
          <p:cNvGrpSpPr/>
          <p:nvPr/>
        </p:nvGrpSpPr>
        <p:grpSpPr>
          <a:xfrm>
            <a:off x="11239724" y="468469"/>
            <a:ext cx="324304" cy="187323"/>
            <a:chOff x="9419771" y="-562044"/>
            <a:chExt cx="551543" cy="187323"/>
          </a:xfrm>
        </p:grpSpPr>
        <p:cxnSp>
          <p:nvCxnSpPr>
            <p:cNvPr id="6" name="直接连接符 5"/>
            <p:cNvCxnSpPr/>
            <p:nvPr/>
          </p:nvCxnSpPr>
          <p:spPr>
            <a:xfrm>
              <a:off x="9419771" y="-562044"/>
              <a:ext cx="551543" cy="0"/>
            </a:xfrm>
            <a:prstGeom prst="line">
              <a:avLst/>
            </a:prstGeom>
            <a:ln w="28575" cap="rnd">
              <a:solidFill>
                <a:schemeClr val="tx1">
                  <a:lumMod val="50000"/>
                  <a:lumOff val="50000"/>
                </a:scheme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直接连接符 6"/>
            <p:cNvCxnSpPr/>
            <p:nvPr/>
          </p:nvCxnSpPr>
          <p:spPr>
            <a:xfrm>
              <a:off x="9419771" y="-468382"/>
              <a:ext cx="551543" cy="0"/>
            </a:xfrm>
            <a:prstGeom prst="line">
              <a:avLst/>
            </a:prstGeom>
            <a:ln w="28575" cap="rnd">
              <a:solidFill>
                <a:schemeClr val="tx1">
                  <a:lumMod val="50000"/>
                  <a:lumOff val="50000"/>
                </a:scheme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直接连接符 7"/>
            <p:cNvCxnSpPr/>
            <p:nvPr/>
          </p:nvCxnSpPr>
          <p:spPr>
            <a:xfrm>
              <a:off x="9419771" y="-374721"/>
              <a:ext cx="551543" cy="0"/>
            </a:xfrm>
            <a:prstGeom prst="line">
              <a:avLst/>
            </a:prstGeom>
            <a:ln w="28575" cap="rnd">
              <a:solidFill>
                <a:schemeClr val="tx1">
                  <a:lumMod val="50000"/>
                  <a:lumOff val="50000"/>
                </a:scheme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文本框 8"/>
          <p:cNvSpPr txBox="1"/>
          <p:nvPr/>
        </p:nvSpPr>
        <p:spPr>
          <a:xfrm>
            <a:off x="1189717" y="300521"/>
            <a:ext cx="894080" cy="521970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r>
              <a:rPr lang="zh-CN" altLang="en-US" sz="2800" dirty="0">
                <a:solidFill>
                  <a:srgbClr val="028C7D"/>
                </a:solidFill>
                <a:latin typeface="迷你简菱心" panose="02010609000101010101" pitchFamily="49" charset="-122"/>
                <a:ea typeface="迷你简菱心" panose="02010609000101010101" pitchFamily="49" charset="-122"/>
              </a:rPr>
              <a:t>引导</a:t>
            </a:r>
            <a:endParaRPr lang="zh-CN" altLang="en-US" sz="2800" dirty="0">
              <a:solidFill>
                <a:srgbClr val="028C7D"/>
              </a:solidFill>
              <a:latin typeface="迷你简菱心" panose="02010609000101010101" pitchFamily="49" charset="-122"/>
              <a:ea typeface="迷你简菱心" panose="02010609000101010101" pitchFamily="49" charset="-122"/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945515" y="1567180"/>
            <a:ext cx="9384030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3200">
                <a:solidFill>
                  <a:srgbClr val="028C7D"/>
                </a:solidFill>
                <a:latin typeface="方正尚酷简体" panose="03000509000000000000" pitchFamily="65" charset="-122"/>
                <a:ea typeface="方正尚酷简体" panose="03000509000000000000" pitchFamily="65" charset="-122"/>
                <a:cs typeface="Andalus" pitchFamily="18" charset="-78"/>
              </a:rPr>
              <a:t>让我们观看下面的视频</a:t>
            </a:r>
            <a:endParaRPr lang="zh-CN" altLang="en-US" sz="3200">
              <a:solidFill>
                <a:srgbClr val="028C7D"/>
              </a:solidFill>
              <a:latin typeface="方正尚酷简体" panose="03000509000000000000" pitchFamily="65" charset="-122"/>
              <a:ea typeface="方正尚酷简体" panose="03000509000000000000" pitchFamily="65" charset="-122"/>
              <a:cs typeface="Andalus" pitchFamily="18" charset="-78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1189990" y="2985770"/>
            <a:ext cx="6096000" cy="3683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>
                <a:hlinkClick r:id="rId1" tooltip=""/>
              </a:rPr>
              <a:t>点击查看视频</a:t>
            </a:r>
            <a:endParaRPr lang="zh-CN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箭头: V 形 21"/>
          <p:cNvSpPr/>
          <p:nvPr/>
        </p:nvSpPr>
        <p:spPr>
          <a:xfrm>
            <a:off x="464457" y="362856"/>
            <a:ext cx="361606" cy="377372"/>
          </a:xfrm>
          <a:prstGeom prst="chevron">
            <a:avLst/>
          </a:prstGeom>
          <a:solidFill>
            <a:srgbClr val="028C7D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600">
              <a:solidFill>
                <a:srgbClr val="FFFFFF"/>
              </a:solidFill>
              <a:latin typeface="Agency FB" panose="020B0503020202020204" pitchFamily="34" charset="0"/>
            </a:endParaRPr>
          </a:p>
        </p:txBody>
      </p:sp>
      <p:sp>
        <p:nvSpPr>
          <p:cNvPr id="3" name="箭头: V 形 22"/>
          <p:cNvSpPr/>
          <p:nvPr/>
        </p:nvSpPr>
        <p:spPr>
          <a:xfrm>
            <a:off x="745335" y="362856"/>
            <a:ext cx="361606" cy="377372"/>
          </a:xfrm>
          <a:prstGeom prst="chevron">
            <a:avLst/>
          </a:prstGeom>
          <a:solidFill>
            <a:srgbClr val="028C7D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600">
              <a:solidFill>
                <a:srgbClr val="FFFFFF"/>
              </a:solidFill>
              <a:latin typeface="Agency FB" panose="020B0503020202020204" pitchFamily="34" charset="0"/>
            </a:endParaRPr>
          </a:p>
        </p:txBody>
      </p:sp>
      <p:cxnSp>
        <p:nvCxnSpPr>
          <p:cNvPr id="4" name="直接连接符 3"/>
          <p:cNvCxnSpPr>
            <a:stCxn id="9" idx="3"/>
          </p:cNvCxnSpPr>
          <p:nvPr/>
        </p:nvCxnSpPr>
        <p:spPr>
          <a:xfrm>
            <a:off x="2810674" y="562131"/>
            <a:ext cx="8245041" cy="3925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组合 4"/>
          <p:cNvGrpSpPr/>
          <p:nvPr/>
        </p:nvGrpSpPr>
        <p:grpSpPr>
          <a:xfrm>
            <a:off x="11239724" y="468469"/>
            <a:ext cx="324304" cy="187323"/>
            <a:chOff x="9419771" y="-562044"/>
            <a:chExt cx="551543" cy="187323"/>
          </a:xfrm>
        </p:grpSpPr>
        <p:cxnSp>
          <p:nvCxnSpPr>
            <p:cNvPr id="6" name="直接连接符 5"/>
            <p:cNvCxnSpPr/>
            <p:nvPr/>
          </p:nvCxnSpPr>
          <p:spPr>
            <a:xfrm>
              <a:off x="9419771" y="-562044"/>
              <a:ext cx="551543" cy="0"/>
            </a:xfrm>
            <a:prstGeom prst="line">
              <a:avLst/>
            </a:prstGeom>
            <a:ln w="28575" cap="rnd">
              <a:solidFill>
                <a:schemeClr val="tx1">
                  <a:lumMod val="50000"/>
                  <a:lumOff val="50000"/>
                </a:scheme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直接连接符 6"/>
            <p:cNvCxnSpPr/>
            <p:nvPr/>
          </p:nvCxnSpPr>
          <p:spPr>
            <a:xfrm>
              <a:off x="9419771" y="-468382"/>
              <a:ext cx="551543" cy="0"/>
            </a:xfrm>
            <a:prstGeom prst="line">
              <a:avLst/>
            </a:prstGeom>
            <a:ln w="28575" cap="rnd">
              <a:solidFill>
                <a:schemeClr val="tx1">
                  <a:lumMod val="50000"/>
                  <a:lumOff val="50000"/>
                </a:scheme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直接连接符 7"/>
            <p:cNvCxnSpPr/>
            <p:nvPr/>
          </p:nvCxnSpPr>
          <p:spPr>
            <a:xfrm>
              <a:off x="9419771" y="-374721"/>
              <a:ext cx="551543" cy="0"/>
            </a:xfrm>
            <a:prstGeom prst="line">
              <a:avLst/>
            </a:prstGeom>
            <a:ln w="28575" cap="rnd">
              <a:solidFill>
                <a:schemeClr val="tx1">
                  <a:lumMod val="50000"/>
                  <a:lumOff val="50000"/>
                </a:scheme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文本框 8"/>
          <p:cNvSpPr txBox="1"/>
          <p:nvPr/>
        </p:nvSpPr>
        <p:spPr>
          <a:xfrm>
            <a:off x="1189717" y="300521"/>
            <a:ext cx="1620957" cy="523220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r>
              <a:rPr lang="zh-CN" altLang="en-US" sz="2800">
                <a:solidFill>
                  <a:srgbClr val="028C7D"/>
                </a:solidFill>
                <a:latin typeface="迷你简菱心" panose="02010609000101010101" pitchFamily="49" charset="-122"/>
                <a:ea typeface="迷你简菱心" panose="02010609000101010101" pitchFamily="49" charset="-122"/>
              </a:rPr>
              <a:t>内容回顾</a:t>
            </a:r>
            <a:endParaRPr lang="zh-CN" altLang="en-US" sz="2800" dirty="0">
              <a:solidFill>
                <a:srgbClr val="028C7D"/>
              </a:solidFill>
              <a:latin typeface="迷你简菱心" panose="02010609000101010101" pitchFamily="49" charset="-122"/>
              <a:ea typeface="迷你简菱心" panose="02010609000101010101" pitchFamily="49" charset="-122"/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6096000" y="2767341"/>
            <a:ext cx="3855720" cy="14845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3200">
                <a:solidFill>
                  <a:srgbClr val="028C7D"/>
                </a:solidFill>
                <a:latin typeface="方正尚酷简体" panose="03000509000000000000" pitchFamily="65" charset="-122"/>
                <a:ea typeface="方正尚酷简体" panose="03000509000000000000" pitchFamily="65" charset="-122"/>
                <a:cs typeface="Andalus" pitchFamily="18" charset="-78"/>
              </a:rPr>
              <a:t>小组发现了什么问题？</a:t>
            </a:r>
            <a:endParaRPr lang="en-US" altLang="zh-CN" sz="3200">
              <a:solidFill>
                <a:srgbClr val="028C7D"/>
              </a:solidFill>
              <a:latin typeface="方正尚酷简体" panose="03000509000000000000" pitchFamily="65" charset="-122"/>
              <a:ea typeface="方正尚酷简体" panose="03000509000000000000" pitchFamily="65" charset="-122"/>
              <a:cs typeface="Andalus" pitchFamily="18" charset="-78"/>
            </a:endParaRPr>
          </a:p>
          <a:p>
            <a:pPr algn="just">
              <a:lnSpc>
                <a:spcPct val="150000"/>
              </a:lnSpc>
            </a:pPr>
            <a:r>
              <a:rPr lang="zh-CN" altLang="en-US" sz="3200">
                <a:solidFill>
                  <a:srgbClr val="028C7D"/>
                </a:solidFill>
                <a:latin typeface="方正尚酷简体" panose="03000509000000000000" pitchFamily="65" charset="-122"/>
                <a:ea typeface="方正尚酷简体" panose="03000509000000000000" pitchFamily="65" charset="-122"/>
                <a:cs typeface="Andalus" pitchFamily="18" charset="-78"/>
              </a:rPr>
              <a:t>是如何分析的？</a:t>
            </a:r>
            <a:endParaRPr lang="en-US" altLang="zh-CN" sz="3200">
              <a:solidFill>
                <a:srgbClr val="028C7D"/>
              </a:solidFill>
              <a:latin typeface="方正尚酷简体" panose="03000509000000000000" pitchFamily="65" charset="-122"/>
              <a:ea typeface="方正尚酷简体" panose="03000509000000000000" pitchFamily="65" charset="-122"/>
              <a:cs typeface="Andalus" pitchFamily="18" charset="-78"/>
            </a:endParaRPr>
          </a:p>
        </p:txBody>
      </p:sp>
      <p:pic>
        <p:nvPicPr>
          <p:cNvPr id="23" name="Picture 2"/>
          <p:cNvPicPr>
            <a:picLocks noChangeAspect="1" noChangeArrowheads="1"/>
          </p:cNvPicPr>
          <p:nvPr/>
        </p:nvPicPr>
        <p:blipFill rotWithShape="1">
          <a:blip r:embed="rId1">
            <a:clrChange>
              <a:clrFrom>
                <a:srgbClr val="F6F6F6"/>
              </a:clrFrom>
              <a:clrTo>
                <a:srgbClr val="F6F6F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546" t="26519" r="27561" b="21285"/>
          <a:stretch>
            <a:fillRect/>
          </a:stretch>
        </p:blipFill>
        <p:spPr bwMode="auto">
          <a:xfrm>
            <a:off x="2240280" y="2344297"/>
            <a:ext cx="1895891" cy="24908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箭头: V 形 21"/>
          <p:cNvSpPr/>
          <p:nvPr/>
        </p:nvSpPr>
        <p:spPr>
          <a:xfrm>
            <a:off x="464457" y="362856"/>
            <a:ext cx="361606" cy="377372"/>
          </a:xfrm>
          <a:prstGeom prst="chevron">
            <a:avLst/>
          </a:prstGeom>
          <a:solidFill>
            <a:srgbClr val="028C7D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600">
              <a:solidFill>
                <a:srgbClr val="FFFFFF"/>
              </a:solidFill>
              <a:latin typeface="Agency FB" panose="020B0503020202020204" pitchFamily="34" charset="0"/>
            </a:endParaRPr>
          </a:p>
        </p:txBody>
      </p:sp>
      <p:sp>
        <p:nvSpPr>
          <p:cNvPr id="3" name="箭头: V 形 22"/>
          <p:cNvSpPr/>
          <p:nvPr/>
        </p:nvSpPr>
        <p:spPr>
          <a:xfrm>
            <a:off x="745335" y="362856"/>
            <a:ext cx="361606" cy="377372"/>
          </a:xfrm>
          <a:prstGeom prst="chevron">
            <a:avLst/>
          </a:prstGeom>
          <a:solidFill>
            <a:srgbClr val="028C7D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600">
              <a:solidFill>
                <a:srgbClr val="FFFFFF"/>
              </a:solidFill>
              <a:latin typeface="Agency FB" panose="020B0503020202020204" pitchFamily="34" charset="0"/>
            </a:endParaRPr>
          </a:p>
        </p:txBody>
      </p:sp>
      <p:cxnSp>
        <p:nvCxnSpPr>
          <p:cNvPr id="4" name="直接连接符 3"/>
          <p:cNvCxnSpPr>
            <a:stCxn id="9" idx="3"/>
          </p:cNvCxnSpPr>
          <p:nvPr/>
        </p:nvCxnSpPr>
        <p:spPr>
          <a:xfrm>
            <a:off x="2810674" y="562131"/>
            <a:ext cx="8245041" cy="3925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组合 4"/>
          <p:cNvGrpSpPr/>
          <p:nvPr/>
        </p:nvGrpSpPr>
        <p:grpSpPr>
          <a:xfrm>
            <a:off x="11239724" y="468469"/>
            <a:ext cx="324304" cy="187323"/>
            <a:chOff x="9419771" y="-562044"/>
            <a:chExt cx="551543" cy="187323"/>
          </a:xfrm>
        </p:grpSpPr>
        <p:cxnSp>
          <p:nvCxnSpPr>
            <p:cNvPr id="6" name="直接连接符 5"/>
            <p:cNvCxnSpPr/>
            <p:nvPr/>
          </p:nvCxnSpPr>
          <p:spPr>
            <a:xfrm>
              <a:off x="9419771" y="-562044"/>
              <a:ext cx="551543" cy="0"/>
            </a:xfrm>
            <a:prstGeom prst="line">
              <a:avLst/>
            </a:prstGeom>
            <a:ln w="28575" cap="rnd">
              <a:solidFill>
                <a:schemeClr val="tx1">
                  <a:lumMod val="50000"/>
                  <a:lumOff val="50000"/>
                </a:scheme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直接连接符 6"/>
            <p:cNvCxnSpPr/>
            <p:nvPr/>
          </p:nvCxnSpPr>
          <p:spPr>
            <a:xfrm>
              <a:off x="9419771" y="-468382"/>
              <a:ext cx="551543" cy="0"/>
            </a:xfrm>
            <a:prstGeom prst="line">
              <a:avLst/>
            </a:prstGeom>
            <a:ln w="28575" cap="rnd">
              <a:solidFill>
                <a:schemeClr val="tx1">
                  <a:lumMod val="50000"/>
                  <a:lumOff val="50000"/>
                </a:scheme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直接连接符 7"/>
            <p:cNvCxnSpPr/>
            <p:nvPr/>
          </p:nvCxnSpPr>
          <p:spPr>
            <a:xfrm>
              <a:off x="9419771" y="-374721"/>
              <a:ext cx="551543" cy="0"/>
            </a:xfrm>
            <a:prstGeom prst="line">
              <a:avLst/>
            </a:prstGeom>
            <a:ln w="28575" cap="rnd">
              <a:solidFill>
                <a:schemeClr val="tx1">
                  <a:lumMod val="50000"/>
                  <a:lumOff val="50000"/>
                </a:scheme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文本框 8"/>
          <p:cNvSpPr txBox="1"/>
          <p:nvPr/>
        </p:nvSpPr>
        <p:spPr>
          <a:xfrm>
            <a:off x="1189717" y="300521"/>
            <a:ext cx="1620957" cy="523220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r>
              <a:rPr lang="zh-CN" altLang="en-US" sz="2800">
                <a:solidFill>
                  <a:srgbClr val="028C7D"/>
                </a:solidFill>
                <a:latin typeface="迷你简菱心" panose="02010609000101010101" pitchFamily="49" charset="-122"/>
                <a:ea typeface="迷你简菱心" panose="02010609000101010101" pitchFamily="49" charset="-122"/>
              </a:rPr>
              <a:t>猜想过程</a:t>
            </a:r>
            <a:endParaRPr lang="zh-CN" altLang="en-US" sz="2800" dirty="0">
              <a:solidFill>
                <a:srgbClr val="028C7D"/>
              </a:solidFill>
              <a:latin typeface="迷你简菱心" panose="02010609000101010101" pitchFamily="49" charset="-122"/>
              <a:ea typeface="迷你简菱心" panose="02010609000101010101" pitchFamily="49" charset="-122"/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1676724" y="3056077"/>
            <a:ext cx="9378991" cy="7458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3200">
                <a:solidFill>
                  <a:srgbClr val="028C7D"/>
                </a:solidFill>
                <a:latin typeface="方正尚酷简体" panose="03000509000000000000" pitchFamily="65" charset="-122"/>
                <a:ea typeface="方正尚酷简体" panose="03000509000000000000" pitchFamily="65" charset="-122"/>
                <a:cs typeface="Andalus" pitchFamily="18" charset="-78"/>
              </a:rPr>
              <a:t>小组讨论，猜想：开关系统是如何解决这个问题的？</a:t>
            </a:r>
            <a:endParaRPr lang="en-US" altLang="zh-CN" sz="3200">
              <a:solidFill>
                <a:srgbClr val="028C7D"/>
              </a:solidFill>
              <a:latin typeface="方正尚酷简体" panose="03000509000000000000" pitchFamily="65" charset="-122"/>
              <a:ea typeface="方正尚酷简体" panose="03000509000000000000" pitchFamily="65" charset="-122"/>
              <a:cs typeface="Andalus" pitchFamily="18" charset="-78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箭头: V 形 21"/>
          <p:cNvSpPr/>
          <p:nvPr/>
        </p:nvSpPr>
        <p:spPr>
          <a:xfrm>
            <a:off x="464457" y="362856"/>
            <a:ext cx="361606" cy="377372"/>
          </a:xfrm>
          <a:prstGeom prst="chevron">
            <a:avLst/>
          </a:prstGeom>
          <a:solidFill>
            <a:srgbClr val="028C7D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600">
              <a:solidFill>
                <a:srgbClr val="FFFFFF"/>
              </a:solidFill>
              <a:latin typeface="Agency FB" panose="020B0503020202020204" pitchFamily="34" charset="0"/>
            </a:endParaRPr>
          </a:p>
        </p:txBody>
      </p:sp>
      <p:sp>
        <p:nvSpPr>
          <p:cNvPr id="3" name="箭头: V 形 22"/>
          <p:cNvSpPr/>
          <p:nvPr/>
        </p:nvSpPr>
        <p:spPr>
          <a:xfrm>
            <a:off x="745335" y="362856"/>
            <a:ext cx="361606" cy="377372"/>
          </a:xfrm>
          <a:prstGeom prst="chevron">
            <a:avLst/>
          </a:prstGeom>
          <a:solidFill>
            <a:srgbClr val="028C7D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600">
              <a:solidFill>
                <a:srgbClr val="FFFFFF"/>
              </a:solidFill>
              <a:latin typeface="Agency FB" panose="020B0503020202020204" pitchFamily="34" charset="0"/>
            </a:endParaRPr>
          </a:p>
        </p:txBody>
      </p:sp>
      <p:cxnSp>
        <p:nvCxnSpPr>
          <p:cNvPr id="4" name="直接连接符 3"/>
          <p:cNvCxnSpPr>
            <a:stCxn id="9" idx="3"/>
          </p:cNvCxnSpPr>
          <p:nvPr/>
        </p:nvCxnSpPr>
        <p:spPr>
          <a:xfrm>
            <a:off x="2810674" y="562131"/>
            <a:ext cx="8245041" cy="3925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组合 4"/>
          <p:cNvGrpSpPr/>
          <p:nvPr/>
        </p:nvGrpSpPr>
        <p:grpSpPr>
          <a:xfrm>
            <a:off x="11239724" y="468469"/>
            <a:ext cx="324304" cy="187323"/>
            <a:chOff x="9419771" y="-562044"/>
            <a:chExt cx="551543" cy="187323"/>
          </a:xfrm>
        </p:grpSpPr>
        <p:cxnSp>
          <p:nvCxnSpPr>
            <p:cNvPr id="6" name="直接连接符 5"/>
            <p:cNvCxnSpPr/>
            <p:nvPr/>
          </p:nvCxnSpPr>
          <p:spPr>
            <a:xfrm>
              <a:off x="9419771" y="-562044"/>
              <a:ext cx="551543" cy="0"/>
            </a:xfrm>
            <a:prstGeom prst="line">
              <a:avLst/>
            </a:prstGeom>
            <a:ln w="28575" cap="rnd">
              <a:solidFill>
                <a:schemeClr val="tx1">
                  <a:lumMod val="50000"/>
                  <a:lumOff val="50000"/>
                </a:scheme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直接连接符 6"/>
            <p:cNvCxnSpPr/>
            <p:nvPr/>
          </p:nvCxnSpPr>
          <p:spPr>
            <a:xfrm>
              <a:off x="9419771" y="-468382"/>
              <a:ext cx="551543" cy="0"/>
            </a:xfrm>
            <a:prstGeom prst="line">
              <a:avLst/>
            </a:prstGeom>
            <a:ln w="28575" cap="rnd">
              <a:solidFill>
                <a:schemeClr val="tx1">
                  <a:lumMod val="50000"/>
                  <a:lumOff val="50000"/>
                </a:scheme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直接连接符 7"/>
            <p:cNvCxnSpPr/>
            <p:nvPr/>
          </p:nvCxnSpPr>
          <p:spPr>
            <a:xfrm>
              <a:off x="9419771" y="-374721"/>
              <a:ext cx="551543" cy="0"/>
            </a:xfrm>
            <a:prstGeom prst="line">
              <a:avLst/>
            </a:prstGeom>
            <a:ln w="28575" cap="rnd">
              <a:solidFill>
                <a:schemeClr val="tx1">
                  <a:lumMod val="50000"/>
                  <a:lumOff val="50000"/>
                </a:scheme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文本框 8"/>
          <p:cNvSpPr txBox="1"/>
          <p:nvPr/>
        </p:nvSpPr>
        <p:spPr>
          <a:xfrm>
            <a:off x="1189717" y="300521"/>
            <a:ext cx="1620957" cy="523220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r>
              <a:rPr lang="zh-CN" altLang="en-US" sz="2800">
                <a:solidFill>
                  <a:srgbClr val="028C7D"/>
                </a:solidFill>
                <a:latin typeface="迷你简菱心" panose="02010609000101010101" pitchFamily="49" charset="-122"/>
                <a:ea typeface="迷你简菱心" panose="02010609000101010101" pitchFamily="49" charset="-122"/>
              </a:rPr>
              <a:t>实验验证</a:t>
            </a:r>
            <a:endParaRPr lang="zh-CN" altLang="en-US" sz="2800" dirty="0">
              <a:solidFill>
                <a:srgbClr val="028C7D"/>
              </a:solidFill>
              <a:latin typeface="迷你简菱心" panose="02010609000101010101" pitchFamily="49" charset="-122"/>
              <a:ea typeface="迷你简菱心" panose="02010609000101010101" pitchFamily="49" charset="-122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6320551" y="2118513"/>
            <a:ext cx="5341466" cy="13104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2800">
                <a:solidFill>
                  <a:srgbClr val="028C7D"/>
                </a:solidFill>
                <a:latin typeface="方正尚酷简体" panose="03000509000000000000" pitchFamily="65" charset="-122"/>
                <a:ea typeface="方正尚酷简体" panose="03000509000000000000" pitchFamily="65" charset="-122"/>
                <a:cs typeface="Andalus" pitchFamily="18" charset="-78"/>
              </a:rPr>
              <a:t>根据学习单，利用器材进行实验</a:t>
            </a:r>
            <a:endParaRPr lang="en-US" altLang="zh-CN" sz="2800">
              <a:solidFill>
                <a:srgbClr val="028C7D"/>
              </a:solidFill>
              <a:latin typeface="方正尚酷简体" panose="03000509000000000000" pitchFamily="65" charset="-122"/>
              <a:ea typeface="方正尚酷简体" panose="03000509000000000000" pitchFamily="65" charset="-122"/>
              <a:cs typeface="Andalus" pitchFamily="18" charset="-78"/>
            </a:endParaRPr>
          </a:p>
          <a:p>
            <a:pPr algn="just">
              <a:lnSpc>
                <a:spcPct val="150000"/>
              </a:lnSpc>
            </a:pPr>
            <a:r>
              <a:rPr lang="zh-CN" altLang="en-US" sz="2800">
                <a:solidFill>
                  <a:srgbClr val="028C7D"/>
                </a:solidFill>
                <a:latin typeface="方正尚酷简体" panose="03000509000000000000" pitchFamily="65" charset="-122"/>
                <a:ea typeface="方正尚酷简体" panose="03000509000000000000" pitchFamily="65" charset="-122"/>
                <a:cs typeface="Andalus" pitchFamily="18" charset="-78"/>
              </a:rPr>
              <a:t>使用协同文档，记录实验数据</a:t>
            </a:r>
            <a:endParaRPr lang="en-US" altLang="zh-CN" sz="2800">
              <a:solidFill>
                <a:srgbClr val="028C7D"/>
              </a:solidFill>
              <a:latin typeface="方正尚酷简体" panose="03000509000000000000" pitchFamily="65" charset="-122"/>
              <a:ea typeface="方正尚酷简体" panose="03000509000000000000" pitchFamily="65" charset="-122"/>
              <a:cs typeface="Andalus" pitchFamily="18" charset="-78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6320551" y="3968157"/>
            <a:ext cx="4919173" cy="13104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2800">
                <a:solidFill>
                  <a:srgbClr val="028C7D"/>
                </a:solidFill>
                <a:latin typeface="方正尚酷简体" panose="03000509000000000000" pitchFamily="65" charset="-122"/>
                <a:ea typeface="方正尚酷简体" panose="03000509000000000000" pitchFamily="65" charset="-122"/>
                <a:cs typeface="Andalus" pitchFamily="18" charset="-78"/>
              </a:rPr>
              <a:t>分析数据，将得出的结论填写在学习单中</a:t>
            </a:r>
            <a:endParaRPr lang="en-US" altLang="zh-CN" sz="2800">
              <a:solidFill>
                <a:srgbClr val="028C7D"/>
              </a:solidFill>
              <a:latin typeface="方正尚酷简体" panose="03000509000000000000" pitchFamily="65" charset="-122"/>
              <a:ea typeface="方正尚酷简体" panose="03000509000000000000" pitchFamily="65" charset="-122"/>
              <a:cs typeface="Andalus" pitchFamily="18" charset="-78"/>
            </a:endParaRPr>
          </a:p>
        </p:txBody>
      </p:sp>
      <p:pic>
        <p:nvPicPr>
          <p:cNvPr id="11" name="图片 10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95330" y="2363687"/>
            <a:ext cx="5576120" cy="275513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箭头: V 形 21"/>
          <p:cNvSpPr/>
          <p:nvPr/>
        </p:nvSpPr>
        <p:spPr>
          <a:xfrm>
            <a:off x="464457" y="362856"/>
            <a:ext cx="361606" cy="377372"/>
          </a:xfrm>
          <a:prstGeom prst="chevron">
            <a:avLst/>
          </a:prstGeom>
          <a:solidFill>
            <a:srgbClr val="028C7D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600">
              <a:solidFill>
                <a:srgbClr val="FFFFFF"/>
              </a:solidFill>
              <a:latin typeface="Agency FB" panose="020B0503020202020204" pitchFamily="34" charset="0"/>
            </a:endParaRPr>
          </a:p>
        </p:txBody>
      </p:sp>
      <p:sp>
        <p:nvSpPr>
          <p:cNvPr id="3" name="箭头: V 形 22"/>
          <p:cNvSpPr/>
          <p:nvPr/>
        </p:nvSpPr>
        <p:spPr>
          <a:xfrm>
            <a:off x="745335" y="362856"/>
            <a:ext cx="361606" cy="377372"/>
          </a:xfrm>
          <a:prstGeom prst="chevron">
            <a:avLst/>
          </a:prstGeom>
          <a:solidFill>
            <a:srgbClr val="028C7D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600">
              <a:solidFill>
                <a:srgbClr val="FFFFFF"/>
              </a:solidFill>
              <a:latin typeface="Agency FB" panose="020B0503020202020204" pitchFamily="34" charset="0"/>
            </a:endParaRPr>
          </a:p>
        </p:txBody>
      </p:sp>
      <p:cxnSp>
        <p:nvCxnSpPr>
          <p:cNvPr id="4" name="直接连接符 3"/>
          <p:cNvCxnSpPr>
            <a:stCxn id="9" idx="3"/>
          </p:cNvCxnSpPr>
          <p:nvPr/>
        </p:nvCxnSpPr>
        <p:spPr>
          <a:xfrm>
            <a:off x="2810674" y="562131"/>
            <a:ext cx="8245041" cy="3925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组合 4"/>
          <p:cNvGrpSpPr/>
          <p:nvPr/>
        </p:nvGrpSpPr>
        <p:grpSpPr>
          <a:xfrm>
            <a:off x="11239724" y="468469"/>
            <a:ext cx="324304" cy="187323"/>
            <a:chOff x="9419771" y="-562044"/>
            <a:chExt cx="551543" cy="187323"/>
          </a:xfrm>
        </p:grpSpPr>
        <p:cxnSp>
          <p:nvCxnSpPr>
            <p:cNvPr id="6" name="直接连接符 5"/>
            <p:cNvCxnSpPr/>
            <p:nvPr/>
          </p:nvCxnSpPr>
          <p:spPr>
            <a:xfrm>
              <a:off x="9419771" y="-562044"/>
              <a:ext cx="551543" cy="0"/>
            </a:xfrm>
            <a:prstGeom prst="line">
              <a:avLst/>
            </a:prstGeom>
            <a:ln w="28575" cap="rnd">
              <a:solidFill>
                <a:schemeClr val="tx1">
                  <a:lumMod val="50000"/>
                  <a:lumOff val="50000"/>
                </a:scheme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直接连接符 6"/>
            <p:cNvCxnSpPr/>
            <p:nvPr/>
          </p:nvCxnSpPr>
          <p:spPr>
            <a:xfrm>
              <a:off x="9419771" y="-468382"/>
              <a:ext cx="551543" cy="0"/>
            </a:xfrm>
            <a:prstGeom prst="line">
              <a:avLst/>
            </a:prstGeom>
            <a:ln w="28575" cap="rnd">
              <a:solidFill>
                <a:schemeClr val="tx1">
                  <a:lumMod val="50000"/>
                  <a:lumOff val="50000"/>
                </a:scheme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直接连接符 7"/>
            <p:cNvCxnSpPr/>
            <p:nvPr/>
          </p:nvCxnSpPr>
          <p:spPr>
            <a:xfrm>
              <a:off x="9419771" y="-374721"/>
              <a:ext cx="551543" cy="0"/>
            </a:xfrm>
            <a:prstGeom prst="line">
              <a:avLst/>
            </a:prstGeom>
            <a:ln w="28575" cap="rnd">
              <a:solidFill>
                <a:schemeClr val="tx1">
                  <a:lumMod val="50000"/>
                  <a:lumOff val="50000"/>
                </a:scheme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文本框 8"/>
          <p:cNvSpPr txBox="1"/>
          <p:nvPr/>
        </p:nvSpPr>
        <p:spPr>
          <a:xfrm>
            <a:off x="1189717" y="300521"/>
            <a:ext cx="1620957" cy="523220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r>
              <a:rPr lang="zh-CN" altLang="en-US" sz="2800">
                <a:solidFill>
                  <a:srgbClr val="028C7D"/>
                </a:solidFill>
                <a:latin typeface="迷你简菱心" panose="02010609000101010101" pitchFamily="49" charset="-122"/>
                <a:ea typeface="迷你简菱心" panose="02010609000101010101" pitchFamily="49" charset="-122"/>
              </a:rPr>
              <a:t>步骤描述</a:t>
            </a:r>
            <a:endParaRPr lang="zh-CN" altLang="en-US" sz="2800" dirty="0">
              <a:solidFill>
                <a:srgbClr val="028C7D"/>
              </a:solidFill>
              <a:latin typeface="迷你简菱心" panose="02010609000101010101" pitchFamily="49" charset="-122"/>
              <a:ea typeface="迷你简菱心" panose="02010609000101010101" pitchFamily="49" charset="-122"/>
            </a:endParaRPr>
          </a:p>
        </p:txBody>
      </p:sp>
      <p:sp>
        <p:nvSpPr>
          <p:cNvPr id="31" name="文本框 30"/>
          <p:cNvSpPr txBox="1"/>
          <p:nvPr/>
        </p:nvSpPr>
        <p:spPr>
          <a:xfrm>
            <a:off x="6414117" y="3010651"/>
            <a:ext cx="4987759" cy="13104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2800">
                <a:solidFill>
                  <a:srgbClr val="028C7D"/>
                </a:solidFill>
                <a:latin typeface="方正尚酷简体" panose="03000509000000000000" pitchFamily="65" charset="-122"/>
                <a:ea typeface="方正尚酷简体" panose="03000509000000000000" pitchFamily="65" charset="-122"/>
                <a:cs typeface="Andalus" pitchFamily="18" charset="-78"/>
              </a:rPr>
              <a:t>结合三个环节，用流程图描述小组解决问题的步骤。</a:t>
            </a:r>
            <a:endParaRPr lang="en-US" altLang="zh-CN" sz="2800">
              <a:solidFill>
                <a:srgbClr val="028C7D"/>
              </a:solidFill>
              <a:latin typeface="方正尚酷简体" panose="03000509000000000000" pitchFamily="65" charset="-122"/>
              <a:ea typeface="方正尚酷简体" panose="03000509000000000000" pitchFamily="65" charset="-122"/>
              <a:cs typeface="Andalus" pitchFamily="18" charset="-78"/>
            </a:endParaRPr>
          </a:p>
        </p:txBody>
      </p:sp>
      <p:pic>
        <p:nvPicPr>
          <p:cNvPr id="12" name="图片 1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421573" y="1672558"/>
            <a:ext cx="4000500" cy="4181475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箭头: V 形 21"/>
          <p:cNvSpPr/>
          <p:nvPr/>
        </p:nvSpPr>
        <p:spPr>
          <a:xfrm>
            <a:off x="464457" y="362856"/>
            <a:ext cx="361606" cy="377372"/>
          </a:xfrm>
          <a:prstGeom prst="chevron">
            <a:avLst/>
          </a:prstGeom>
          <a:solidFill>
            <a:srgbClr val="028C7D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600">
              <a:solidFill>
                <a:srgbClr val="FFFFFF"/>
              </a:solidFill>
              <a:latin typeface="Agency FB" panose="020B0503020202020204" pitchFamily="34" charset="0"/>
            </a:endParaRPr>
          </a:p>
        </p:txBody>
      </p:sp>
      <p:sp>
        <p:nvSpPr>
          <p:cNvPr id="3" name="箭头: V 形 22"/>
          <p:cNvSpPr/>
          <p:nvPr/>
        </p:nvSpPr>
        <p:spPr>
          <a:xfrm>
            <a:off x="745335" y="362856"/>
            <a:ext cx="361606" cy="377372"/>
          </a:xfrm>
          <a:prstGeom prst="chevron">
            <a:avLst/>
          </a:prstGeom>
          <a:solidFill>
            <a:srgbClr val="028C7D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600">
              <a:solidFill>
                <a:srgbClr val="FFFFFF"/>
              </a:solidFill>
              <a:latin typeface="Agency FB" panose="020B0503020202020204" pitchFamily="34" charset="0"/>
            </a:endParaRPr>
          </a:p>
        </p:txBody>
      </p:sp>
      <p:cxnSp>
        <p:nvCxnSpPr>
          <p:cNvPr id="4" name="直接连接符 3"/>
          <p:cNvCxnSpPr>
            <a:stCxn id="9" idx="3"/>
          </p:cNvCxnSpPr>
          <p:nvPr/>
        </p:nvCxnSpPr>
        <p:spPr>
          <a:xfrm>
            <a:off x="2092528" y="562131"/>
            <a:ext cx="8963187" cy="3925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组合 4"/>
          <p:cNvGrpSpPr/>
          <p:nvPr/>
        </p:nvGrpSpPr>
        <p:grpSpPr>
          <a:xfrm>
            <a:off x="11239724" y="468469"/>
            <a:ext cx="324304" cy="187323"/>
            <a:chOff x="9419771" y="-562044"/>
            <a:chExt cx="551543" cy="187323"/>
          </a:xfrm>
        </p:grpSpPr>
        <p:cxnSp>
          <p:nvCxnSpPr>
            <p:cNvPr id="6" name="直接连接符 5"/>
            <p:cNvCxnSpPr/>
            <p:nvPr/>
          </p:nvCxnSpPr>
          <p:spPr>
            <a:xfrm>
              <a:off x="9419771" y="-562044"/>
              <a:ext cx="551543" cy="0"/>
            </a:xfrm>
            <a:prstGeom prst="line">
              <a:avLst/>
            </a:prstGeom>
            <a:ln w="28575" cap="rnd">
              <a:solidFill>
                <a:schemeClr val="tx1">
                  <a:lumMod val="50000"/>
                  <a:lumOff val="50000"/>
                </a:scheme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直接连接符 6"/>
            <p:cNvCxnSpPr/>
            <p:nvPr/>
          </p:nvCxnSpPr>
          <p:spPr>
            <a:xfrm>
              <a:off x="9419771" y="-468382"/>
              <a:ext cx="551543" cy="0"/>
            </a:xfrm>
            <a:prstGeom prst="line">
              <a:avLst/>
            </a:prstGeom>
            <a:ln w="28575" cap="rnd">
              <a:solidFill>
                <a:schemeClr val="tx1">
                  <a:lumMod val="50000"/>
                  <a:lumOff val="50000"/>
                </a:scheme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直接连接符 7"/>
            <p:cNvCxnSpPr/>
            <p:nvPr/>
          </p:nvCxnSpPr>
          <p:spPr>
            <a:xfrm>
              <a:off x="9419771" y="-374721"/>
              <a:ext cx="551543" cy="0"/>
            </a:xfrm>
            <a:prstGeom prst="line">
              <a:avLst/>
            </a:prstGeom>
            <a:ln w="28575" cap="rnd">
              <a:solidFill>
                <a:schemeClr val="tx1">
                  <a:lumMod val="50000"/>
                  <a:lumOff val="50000"/>
                </a:scheme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文本框 8"/>
          <p:cNvSpPr txBox="1"/>
          <p:nvPr/>
        </p:nvSpPr>
        <p:spPr>
          <a:xfrm>
            <a:off x="1189717" y="300521"/>
            <a:ext cx="902811" cy="523220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r>
              <a:rPr lang="zh-CN" altLang="en-US" sz="2800">
                <a:solidFill>
                  <a:srgbClr val="028C7D"/>
                </a:solidFill>
                <a:latin typeface="迷你简菱心" panose="02010609000101010101" pitchFamily="49" charset="-122"/>
                <a:ea typeface="迷你简菱心" panose="02010609000101010101" pitchFamily="49" charset="-122"/>
              </a:rPr>
              <a:t>总结</a:t>
            </a:r>
            <a:endParaRPr lang="zh-CN" altLang="en-US" sz="2800" dirty="0">
              <a:solidFill>
                <a:srgbClr val="028C7D"/>
              </a:solidFill>
              <a:latin typeface="迷你简菱心" panose="02010609000101010101" pitchFamily="49" charset="-122"/>
              <a:ea typeface="迷你简菱心" panose="02010609000101010101" pitchFamily="49" charset="-122"/>
            </a:endParaRPr>
          </a:p>
        </p:txBody>
      </p:sp>
      <p:sp>
        <p:nvSpPr>
          <p:cNvPr id="31" name="文本框 30"/>
          <p:cNvSpPr txBox="1"/>
          <p:nvPr/>
        </p:nvSpPr>
        <p:spPr>
          <a:xfrm>
            <a:off x="5480824" y="2474006"/>
            <a:ext cx="5944260" cy="6641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2800">
                <a:solidFill>
                  <a:srgbClr val="028C7D"/>
                </a:solidFill>
                <a:latin typeface="方正尚酷简体" panose="03000509000000000000" pitchFamily="65" charset="-122"/>
                <a:ea typeface="方正尚酷简体" panose="03000509000000000000" pitchFamily="65" charset="-122"/>
                <a:cs typeface="Andalus" pitchFamily="18" charset="-78"/>
              </a:rPr>
              <a:t>过程与控制系统包含的三个典型环节</a:t>
            </a:r>
            <a:endParaRPr lang="en-US" altLang="zh-CN" sz="2800">
              <a:solidFill>
                <a:srgbClr val="028C7D"/>
              </a:solidFill>
              <a:latin typeface="方正尚酷简体" panose="03000509000000000000" pitchFamily="65" charset="-122"/>
              <a:ea typeface="方正尚酷简体" panose="03000509000000000000" pitchFamily="65" charset="-122"/>
              <a:cs typeface="Andalus" pitchFamily="18" charset="-78"/>
            </a:endParaRPr>
          </a:p>
        </p:txBody>
      </p:sp>
      <p:sp>
        <p:nvSpPr>
          <p:cNvPr id="13" name="矩形: 圆角 12"/>
          <p:cNvSpPr/>
          <p:nvPr/>
        </p:nvSpPr>
        <p:spPr>
          <a:xfrm>
            <a:off x="1930687" y="1574005"/>
            <a:ext cx="1759974" cy="71383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 w="190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>
                <a:solidFill>
                  <a:schemeClr val="tx1"/>
                </a:solidFill>
                <a:latin typeface="方正大标宋简体" panose="03000509000000000000" pitchFamily="65" charset="-122"/>
                <a:ea typeface="方正大标宋简体" panose="03000509000000000000" pitchFamily="65" charset="-122"/>
              </a:rPr>
              <a:t>输入</a:t>
            </a:r>
            <a:endParaRPr lang="zh-CN" altLang="en-US">
              <a:solidFill>
                <a:schemeClr val="tx1"/>
              </a:solidFill>
              <a:latin typeface="方正大标宋简体" panose="03000509000000000000" pitchFamily="65" charset="-122"/>
              <a:ea typeface="方正大标宋简体" panose="03000509000000000000" pitchFamily="65" charset="-122"/>
            </a:endParaRPr>
          </a:p>
        </p:txBody>
      </p:sp>
      <p:sp>
        <p:nvSpPr>
          <p:cNvPr id="14" name="矩形: 圆角 13"/>
          <p:cNvSpPr/>
          <p:nvPr/>
        </p:nvSpPr>
        <p:spPr>
          <a:xfrm>
            <a:off x="1930687" y="3227422"/>
            <a:ext cx="1759974" cy="71383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 w="190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>
                <a:solidFill>
                  <a:schemeClr val="tx1"/>
                </a:solidFill>
                <a:latin typeface="方正大标宋简体" panose="03000509000000000000" pitchFamily="65" charset="-122"/>
                <a:ea typeface="方正大标宋简体" panose="03000509000000000000" pitchFamily="65" charset="-122"/>
              </a:rPr>
              <a:t>计算</a:t>
            </a:r>
            <a:endParaRPr lang="zh-CN" altLang="en-US">
              <a:solidFill>
                <a:schemeClr val="tx1"/>
              </a:solidFill>
              <a:latin typeface="方正大标宋简体" panose="03000509000000000000" pitchFamily="65" charset="-122"/>
              <a:ea typeface="方正大标宋简体" panose="03000509000000000000" pitchFamily="65" charset="-122"/>
            </a:endParaRPr>
          </a:p>
        </p:txBody>
      </p:sp>
      <p:sp>
        <p:nvSpPr>
          <p:cNvPr id="15" name="矩形: 圆角 14"/>
          <p:cNvSpPr/>
          <p:nvPr/>
        </p:nvSpPr>
        <p:spPr>
          <a:xfrm>
            <a:off x="1930687" y="4880839"/>
            <a:ext cx="1759974" cy="71383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 w="190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>
                <a:solidFill>
                  <a:schemeClr val="tx1"/>
                </a:solidFill>
                <a:latin typeface="方正大标宋简体" panose="03000509000000000000" pitchFamily="65" charset="-122"/>
                <a:ea typeface="方正大标宋简体" panose="03000509000000000000" pitchFamily="65" charset="-122"/>
              </a:rPr>
              <a:t>输出</a:t>
            </a:r>
            <a:endParaRPr lang="zh-CN" altLang="en-US">
              <a:solidFill>
                <a:schemeClr val="tx1"/>
              </a:solidFill>
              <a:latin typeface="方正大标宋简体" panose="03000509000000000000" pitchFamily="65" charset="-122"/>
              <a:ea typeface="方正大标宋简体" panose="03000509000000000000" pitchFamily="65" charset="-122"/>
            </a:endParaRPr>
          </a:p>
        </p:txBody>
      </p:sp>
      <p:sp>
        <p:nvSpPr>
          <p:cNvPr id="16" name="箭头: 下 15"/>
          <p:cNvSpPr/>
          <p:nvPr/>
        </p:nvSpPr>
        <p:spPr>
          <a:xfrm>
            <a:off x="2668106" y="2487561"/>
            <a:ext cx="285135" cy="550538"/>
          </a:xfrm>
          <a:prstGeom prst="downArrow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箭头: 下 16"/>
          <p:cNvSpPr/>
          <p:nvPr/>
        </p:nvSpPr>
        <p:spPr>
          <a:xfrm>
            <a:off x="2668105" y="4126880"/>
            <a:ext cx="285135" cy="550538"/>
          </a:xfrm>
          <a:prstGeom prst="downArrow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文本框 17"/>
          <p:cNvSpPr txBox="1"/>
          <p:nvPr/>
        </p:nvSpPr>
        <p:spPr>
          <a:xfrm>
            <a:off x="5480824" y="3984506"/>
            <a:ext cx="5358581" cy="6641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2800">
                <a:solidFill>
                  <a:srgbClr val="028C7D"/>
                </a:solidFill>
                <a:latin typeface="方正尚酷简体" panose="03000509000000000000" pitchFamily="65" charset="-122"/>
                <a:ea typeface="方正尚酷简体" panose="03000509000000000000" pitchFamily="65" charset="-122"/>
                <a:cs typeface="Andalus" pitchFamily="18" charset="-78"/>
              </a:rPr>
              <a:t>使用流程图描述问题解决的步骤</a:t>
            </a:r>
            <a:endParaRPr lang="en-US" altLang="zh-CN" sz="2800">
              <a:solidFill>
                <a:srgbClr val="028C7D"/>
              </a:solidFill>
              <a:latin typeface="方正尚酷简体" panose="03000509000000000000" pitchFamily="65" charset="-122"/>
              <a:ea typeface="方正尚酷简体" panose="03000509000000000000" pitchFamily="65" charset="-122"/>
              <a:cs typeface="Andalus" pitchFamily="18" charset="-78"/>
            </a:endParaRPr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COMMONDATA" val="eyJoZGlkIjoiYTQwMDhiYjMwNTM3YmI1YTY2M2Q0ZDM3ZTJjOGY4YmUifQ==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188</Words>
  <Application>WPS 演示</Application>
  <PresentationFormat>宽屏</PresentationFormat>
  <Paragraphs>40</Paragraphs>
  <Slides>7</Slides>
  <Notes>7</Notes>
  <HiddenSlides>0</HiddenSlides>
  <MMClips>1</MMClips>
  <ScaleCrop>false</ScaleCrop>
  <HeadingPairs>
    <vt:vector size="6" baseType="variant">
      <vt:variant>
        <vt:lpstr>已用的字体</vt:lpstr>
      </vt:variant>
      <vt:variant>
        <vt:i4>14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7</vt:i4>
      </vt:variant>
    </vt:vector>
  </HeadingPairs>
  <TitlesOfParts>
    <vt:vector size="23" baseType="lpstr">
      <vt:lpstr>Arial</vt:lpstr>
      <vt:lpstr>宋体</vt:lpstr>
      <vt:lpstr>Wingdings</vt:lpstr>
      <vt:lpstr>Agency FB</vt:lpstr>
      <vt:lpstr>方正尚酷简体</vt:lpstr>
      <vt:lpstr>Andalus</vt:lpstr>
      <vt:lpstr>迷你简菱心</vt:lpstr>
      <vt:lpstr>方正大标宋简体</vt:lpstr>
      <vt:lpstr>微软雅黑</vt:lpstr>
      <vt:lpstr>Arial Unicode MS</vt:lpstr>
      <vt:lpstr>等线 Light</vt:lpstr>
      <vt:lpstr>等线</vt:lpstr>
      <vt:lpstr>Calibri</vt:lpstr>
      <vt:lpstr>Segoe Print</vt:lpstr>
      <vt:lpstr>Office 主题​​</vt:lpstr>
      <vt:lpstr>1_Office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黄 宁</dc:creator>
  <cp:lastModifiedBy>王宗政</cp:lastModifiedBy>
  <cp:revision>103</cp:revision>
  <dcterms:created xsi:type="dcterms:W3CDTF">2022-09-12T08:21:00Z</dcterms:created>
  <dcterms:modified xsi:type="dcterms:W3CDTF">2022-10-13T02:53:02Z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637196AEAC394C0D90420DD0405F1BC7</vt:lpwstr>
  </property>
  <property fmtid="{D5CDD505-2E9C-101B-9397-08002B2CF9AE}" pid="3" name="KSOProductBuildVer">
    <vt:lpwstr>2052-11.1.0.11830</vt:lpwstr>
  </property>
</Properties>
</file>